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-516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A1FB8-214B-4A81-AD6B-351D0F8D73ED}" type="datetimeFigureOut">
              <a:rPr lang="pl-PL" smtClean="0"/>
              <a:pPr/>
              <a:t>31.08.2021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82710-5C48-4196-B055-61F0648FBC80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2364624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A1FB8-214B-4A81-AD6B-351D0F8D73ED}" type="datetimeFigureOut">
              <a:rPr lang="pl-PL" smtClean="0"/>
              <a:pPr/>
              <a:t>31.08.2021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82710-5C48-4196-B055-61F0648FBC80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19506831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A1FB8-214B-4A81-AD6B-351D0F8D73ED}" type="datetimeFigureOut">
              <a:rPr lang="pl-PL" smtClean="0"/>
              <a:pPr/>
              <a:t>31.08.2021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82710-5C48-4196-B055-61F0648FBC80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24679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A1FB8-214B-4A81-AD6B-351D0F8D73ED}" type="datetimeFigureOut">
              <a:rPr lang="pl-PL" smtClean="0"/>
              <a:pPr/>
              <a:t>31.08.2021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82710-5C48-4196-B055-61F0648FBC80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895185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A1FB8-214B-4A81-AD6B-351D0F8D73ED}" type="datetimeFigureOut">
              <a:rPr lang="pl-PL" smtClean="0"/>
              <a:pPr/>
              <a:t>31.08.2021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82710-5C48-4196-B055-61F0648FBC80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3407748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A1FB8-214B-4A81-AD6B-351D0F8D73ED}" type="datetimeFigureOut">
              <a:rPr lang="pl-PL" smtClean="0"/>
              <a:pPr/>
              <a:t>31.08.2021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82710-5C48-4196-B055-61F0648FBC80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1156906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A1FB8-214B-4A81-AD6B-351D0F8D73ED}" type="datetimeFigureOut">
              <a:rPr lang="pl-PL" smtClean="0"/>
              <a:pPr/>
              <a:t>31.08.2021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82710-5C48-4196-B055-61F0648FBC80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12453747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A1FB8-214B-4A81-AD6B-351D0F8D73ED}" type="datetimeFigureOut">
              <a:rPr lang="pl-PL" smtClean="0"/>
              <a:pPr/>
              <a:t>31.08.2021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82710-5C48-4196-B055-61F0648FBC80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19017996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A1FB8-214B-4A81-AD6B-351D0F8D73ED}" type="datetimeFigureOut">
              <a:rPr lang="pl-PL" smtClean="0"/>
              <a:pPr/>
              <a:t>31.08.2021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82710-5C48-4196-B055-61F0648FBC80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4009179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A1FB8-214B-4A81-AD6B-351D0F8D73ED}" type="datetimeFigureOut">
              <a:rPr lang="pl-PL" smtClean="0"/>
              <a:pPr/>
              <a:t>31.08.2021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82710-5C48-4196-B055-61F0648FBC80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2373618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A1FB8-214B-4A81-AD6B-351D0F8D73ED}" type="datetimeFigureOut">
              <a:rPr lang="pl-PL" smtClean="0"/>
              <a:pPr/>
              <a:t>31.08.2021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82710-5C48-4196-B055-61F0648FBC80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3024306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8A1FB8-214B-4A81-AD6B-351D0F8D73ED}" type="datetimeFigureOut">
              <a:rPr lang="pl-PL" smtClean="0"/>
              <a:pPr/>
              <a:t>31.08.2021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D82710-5C48-4196-B055-61F0648FBC80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1314698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408" y="404446"/>
            <a:ext cx="11289323" cy="6040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197206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</p:spPr>
        <p:txBody>
          <a:bodyPr/>
          <a:lstStyle/>
          <a:p>
            <a:pPr algn="ctr"/>
            <a:r>
              <a:rPr lang="pl-PL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82. rocznica wybuchu II wojny światowej</a:t>
            </a:r>
            <a:endParaRPr lang="pl-PL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Symbol zastępczy zawartości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1162" y="1415562"/>
            <a:ext cx="6512169" cy="4958861"/>
          </a:xfrm>
          <a:prstGeom prst="rect">
            <a:avLst/>
          </a:prstGeom>
        </p:spPr>
      </p:pic>
      <p:sp>
        <p:nvSpPr>
          <p:cNvPr id="7" name="Prostokąt 6"/>
          <p:cNvSpPr/>
          <p:nvPr/>
        </p:nvSpPr>
        <p:spPr>
          <a:xfrm>
            <a:off x="7429502" y="1419220"/>
            <a:ext cx="4044460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000" b="1" i="1" dirty="0" smtClean="0"/>
              <a:t>1 września 1939 r. wojska niemieckie bez wypowiedzenia wojny przekroczyły granice Rzeczypospolitej, rozpoczynając II wojnę światową.</a:t>
            </a:r>
          </a:p>
          <a:p>
            <a:endParaRPr lang="pl-PL" sz="3600" dirty="0" smtClean="0"/>
          </a:p>
          <a:p>
            <a:pPr algn="ctr"/>
            <a:r>
              <a:rPr lang="pl-PL" dirty="0" smtClean="0"/>
              <a:t>Napaść na Polskę była wynikiem tajnego porozumienia między III Rzeszą Adolfa Hitlera a ZSSR Józefa Stalina. „Zniszczenie Polski jest naszym pierwszym zadaniem. (...) Bądźcie bez litości, bądźcie brutalni” - powiedział Adolf Hitler. Słowa te dotyczyły również ludności cywilnej. Wojna totalna zakładała użycie lotnictwa, czołgów i artylerii w niespotykanej wcześniej skali.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xmlns="" val="3438452865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85</Words>
  <Application>Microsoft Office PowerPoint</Application>
  <PresentationFormat>Niestandardowy</PresentationFormat>
  <Paragraphs>4</Paragraphs>
  <Slides>2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2</vt:i4>
      </vt:variant>
    </vt:vector>
  </HeadingPairs>
  <TitlesOfParts>
    <vt:vector size="3" baseType="lpstr">
      <vt:lpstr>Motyw pakietu Office</vt:lpstr>
      <vt:lpstr>Slajd 1</vt:lpstr>
      <vt:lpstr>82. rocznica wybuchu II wojny światowej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A</dc:creator>
  <cp:lastModifiedBy>Ja</cp:lastModifiedBy>
  <cp:revision>1</cp:revision>
  <dcterms:created xsi:type="dcterms:W3CDTF">2021-08-31T08:01:02Z</dcterms:created>
  <dcterms:modified xsi:type="dcterms:W3CDTF">2021-08-31T11:21:07Z</dcterms:modified>
</cp:coreProperties>
</file>